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19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35387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complétez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20,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272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(phrases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complètes)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77093"/>
            <a:ext cx="3898900" cy="391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50</cp:revision>
  <dcterms:created xsi:type="dcterms:W3CDTF">2011-09-14T23:22:57Z</dcterms:created>
  <dcterms:modified xsi:type="dcterms:W3CDTF">2011-12-19T18:00:26Z</dcterms:modified>
</cp:coreProperties>
</file>